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69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A5124-997F-4692-B351-B6BD64DF15AE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FB14A-DC1A-43F3-A9BA-F19A902769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5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02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85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83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32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60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311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720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057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043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8760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61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00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947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32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622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096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724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678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468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879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83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534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50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96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58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05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24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3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01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993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426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4400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22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7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51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40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93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43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10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1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78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47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C9C4-1276-4C1A-B547-E8E16C9149B1}" type="datetimeFigureOut">
              <a:rPr lang="pt-BR" smtClean="0"/>
              <a:t>03/05/2017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72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332F32-C10A-45B6-8EF4-20BC4A4D503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  <p:pic>
        <p:nvPicPr>
          <p:cNvPr id="4" name="Picture 2" descr="U:\CRIACAO\Victor\IBTA\PPT\ppt IB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163" y="837127"/>
            <a:ext cx="7431110" cy="5204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62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689" y="1098550"/>
            <a:ext cx="4827011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1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63" y="1098550"/>
            <a:ext cx="523409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63" y="1098549"/>
            <a:ext cx="5057446" cy="510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275" y="1098550"/>
            <a:ext cx="4362450" cy="543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1304925"/>
            <a:ext cx="8450821" cy="45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82" y="1468794"/>
            <a:ext cx="8162925" cy="44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71" y="1551368"/>
            <a:ext cx="81724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0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75" y="1317268"/>
            <a:ext cx="8181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7" y="1464569"/>
            <a:ext cx="81629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37" y="1381125"/>
            <a:ext cx="8468269" cy="42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667520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64" y="1935739"/>
            <a:ext cx="3396961" cy="4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5" y="1398431"/>
            <a:ext cx="8342556" cy="437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5" y="1322163"/>
            <a:ext cx="8642716" cy="400866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15161" y="5411731"/>
            <a:ext cx="598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Existe uma outra maneira de criar o construtor:</a:t>
            </a:r>
          </a:p>
          <a:p>
            <a:pPr algn="just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Digite CTRL+ i ou então clica com o outro botão do mouse Depois vai em inserir código depois vai em construtor em seguida não marque nada e pede para gerar.</a:t>
            </a: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31" y="1187450"/>
            <a:ext cx="8405944" cy="43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25" y="1502670"/>
            <a:ext cx="80676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62" y="1515346"/>
            <a:ext cx="8531165" cy="39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47" y="1349375"/>
            <a:ext cx="79343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0" y="1390650"/>
            <a:ext cx="8010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0" y="1311275"/>
            <a:ext cx="8048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25" y="1263135"/>
            <a:ext cx="7915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056845" y="261441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Continuamos .......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88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63163" y="2098784"/>
            <a:ext cx="474040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Estrutura de um objeto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O que ele tem através de seus atributos;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O que ele faz através de seus métodos;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Como ele se encontra naquele momento.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6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54" y="1955223"/>
            <a:ext cx="2605192" cy="278303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733" y="1985529"/>
            <a:ext cx="1952625" cy="27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9" y="1274618"/>
            <a:ext cx="1952625" cy="2783032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408274" y="1274618"/>
            <a:ext cx="6948377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Padrões:</a:t>
            </a:r>
          </a:p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 Todos atributos definidos começando com letras minúscula, onde:</a:t>
            </a:r>
          </a:p>
          <a:p>
            <a:pPr algn="just"/>
            <a:r>
              <a:rPr lang="pt-B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numConta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é do tipo inteiro;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Tipo da conta pode ser Conta corrente - CC  ou Conta Poupança -  CP e é do tipo caractere;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Dono da conta, tipo caracteres;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Saldo da conta, tipo real;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Status da conta, se esta aberta ou fechada do tipo booleana.</a:t>
            </a:r>
          </a:p>
          <a:p>
            <a:pPr marL="171450" indent="-171450" algn="just">
              <a:buFontTx/>
              <a:buChar char="-"/>
            </a:pPr>
            <a:endParaRPr lang="pt-B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Métodos:</a:t>
            </a:r>
          </a:p>
          <a:p>
            <a:pPr algn="just"/>
            <a:r>
              <a:rPr lang="pt-B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abrirConta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meche com o atributo status da classe, se a conta esta aberta o status é verdadeiro, caso esteja fechada o status é falso.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Se a conta for corrente ou seja CC ele ao abrir ganha 50,00, caso for conta poupança CP ele ganha 150,00.</a:t>
            </a:r>
          </a:p>
          <a:p>
            <a:pPr algn="just"/>
            <a:r>
              <a:rPr lang="pt-B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fecharConta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Não pode ter saldo na conta, deve sacar o dinheiro e também não pode ter nenhum tipo de débito;</a:t>
            </a:r>
          </a:p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depositar()</a:t>
            </a:r>
          </a:p>
          <a:p>
            <a:pPr marL="171450" indent="-171450" algn="just">
              <a:buFontTx/>
              <a:buChar char="-"/>
            </a:pP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Para depositar na conta obviamente ela tem que estar aberta ou seja, o status tem que estar verdadeiro.</a:t>
            </a:r>
          </a:p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sacar()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sacar na 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conta obviamente ela tem que estar aberta ou seja, o status tem que estar 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verdadeiro e também deve ter saldo.</a:t>
            </a:r>
          </a:p>
          <a:p>
            <a:pPr algn="just"/>
            <a:r>
              <a:rPr lang="pt-B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pagarMensal</a:t>
            </a:r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just"/>
            <a:r>
              <a:rPr lang="pt-B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 Cada vez que o método for chamado o cliente que tiver conta corrente desconta de seu saldo 12 reais e se for conta poupança será descontado 20 reais.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endParaRPr lang="pt-B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pt-B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pt-B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pt-BR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37" y="1758950"/>
            <a:ext cx="1948296" cy="278303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188" y="1758950"/>
            <a:ext cx="1638300" cy="32766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96323" y="1709442"/>
            <a:ext cx="39321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Métodos especiais.</a:t>
            </a:r>
          </a:p>
          <a:p>
            <a:pPr algn="just"/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Getters</a:t>
            </a:r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Setters</a:t>
            </a:r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 todo atributo de uma classe.</a:t>
            </a:r>
          </a:p>
          <a:p>
            <a:pPr algn="just"/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 Também definiremos o método construtor que toda vez que uma conta for criada o seu status vai ser definido como falso isso é a conta está fechada ainda e o saldo é definido como zero.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41" y="1291070"/>
            <a:ext cx="4305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28" y="1098550"/>
            <a:ext cx="3438525" cy="3161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26" y="1098550"/>
            <a:ext cx="35718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2" y="438150"/>
            <a:ext cx="685185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Exemplo prático com objeto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711" y="1402774"/>
            <a:ext cx="5170344" cy="46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1076</TotalTime>
  <Words>487</Words>
  <Application>Microsoft Office PowerPoint</Application>
  <PresentationFormat>Widescreen</PresentationFormat>
  <Paragraphs>92</Paragraphs>
  <Slides>29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Algerian</vt:lpstr>
      <vt:lpstr>Arial</vt:lpstr>
      <vt:lpstr>Calibri</vt:lpstr>
      <vt:lpstr>Trebuchet MS</vt:lpstr>
      <vt:lpstr>Wingdings 3</vt:lpstr>
      <vt:lpstr>Facetado</vt:lpstr>
      <vt:lpstr>Apresentação do PowerPoint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  <vt:lpstr>Exemplo prático com objeto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Cruz</dc:creator>
  <cp:lastModifiedBy>Paulo Cruz</cp:lastModifiedBy>
  <cp:revision>90</cp:revision>
  <dcterms:created xsi:type="dcterms:W3CDTF">2017-03-06T15:34:40Z</dcterms:created>
  <dcterms:modified xsi:type="dcterms:W3CDTF">2017-05-03T20:42:00Z</dcterms:modified>
</cp:coreProperties>
</file>